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9" r:id="rId4"/>
    <p:sldId id="268" r:id="rId5"/>
    <p:sldId id="258" r:id="rId6"/>
    <p:sldId id="260" r:id="rId7"/>
    <p:sldId id="259" r:id="rId8"/>
    <p:sldId id="261" r:id="rId9"/>
    <p:sldId id="274" r:id="rId10"/>
    <p:sldId id="263" r:id="rId11"/>
    <p:sldId id="270" r:id="rId12"/>
    <p:sldId id="278" r:id="rId13"/>
    <p:sldId id="277" r:id="rId14"/>
    <p:sldId id="272" r:id="rId15"/>
    <p:sldId id="276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5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788" autoAdjust="0"/>
  </p:normalViewPr>
  <p:slideViewPr>
    <p:cSldViewPr>
      <p:cViewPr varScale="1">
        <p:scale>
          <a:sx n="91" d="100"/>
          <a:sy n="91" d="100"/>
        </p:scale>
        <p:origin x="131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jpg>
</file>

<file path=ppt/media/image6.gif>
</file>

<file path=ppt/media/image7.gif>
</file>

<file path=ppt/media/image8.png>
</file>

<file path=ppt/media/image9.png>
</file>

<file path=ppt/media/media1.mp4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D1049-5C09-4328-86CB-9816EAA84299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DDC1C-449B-438D-B451-0CA04BD232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85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PROPÓSITO</a:t>
            </a:r>
          </a:p>
          <a:p>
            <a:endParaRPr lang="pt-BR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PROPORCIONAR UMA MELHOR ACESSIBILIDADE PARA CEGOS E PESSOAS COM BAIXA VISÃO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DDDC1C-449B-438D-B451-0CA04BD232A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082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115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8588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638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255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53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771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4873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7771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383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16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06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3706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47AFFD5-E5E0-4645-AD81-E46B6EBFF31F}"/>
              </a:ext>
            </a:extLst>
          </p:cNvPr>
          <p:cNvSpPr/>
          <p:nvPr/>
        </p:nvSpPr>
        <p:spPr>
          <a:xfrm>
            <a:off x="0" y="2865438"/>
            <a:ext cx="12192000" cy="4017516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36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745668" y="1642492"/>
            <a:ext cx="5472608" cy="1786508"/>
          </a:xfrm>
        </p:spPr>
        <p:txBody>
          <a:bodyPr/>
          <a:lstStyle/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BAIXA VISÃO</a:t>
            </a: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Ajustes do tamanho de fonte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Variações de Contraste de Tela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D3404702-8FD2-40B3-BBAD-5FAC39EC0DB5}"/>
              </a:ext>
            </a:extLst>
          </p:cNvPr>
          <p:cNvSpPr txBox="1">
            <a:spLocks/>
          </p:cNvSpPr>
          <p:nvPr/>
        </p:nvSpPr>
        <p:spPr>
          <a:xfrm>
            <a:off x="5745668" y="3717032"/>
            <a:ext cx="5472608" cy="1930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CEGOS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Aprimoração da experiência por leitores de telas.</a:t>
            </a:r>
          </a:p>
        </p:txBody>
      </p:sp>
    </p:spTree>
    <p:extLst>
      <p:ext uri="{BB962C8B-B14F-4D97-AF65-F5344CB8AC3E}">
        <p14:creationId xmlns:p14="http://schemas.microsoft.com/office/powerpoint/2010/main" val="3529055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019-02-17-15-08-49_1">
            <a:hlinkClick r:id="" action="ppaction://media"/>
            <a:extLst>
              <a:ext uri="{FF2B5EF4-FFF2-40B4-BE49-F238E27FC236}">
                <a16:creationId xmlns:a16="http://schemas.microsoft.com/office/drawing/2014/main" id="{CAE5651D-3BBA-4494-8AFD-3D50CB77750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88" end="9674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5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o era">
            <a:hlinkClick r:id="" action="ppaction://media"/>
            <a:extLst>
              <a:ext uri="{FF2B5EF4-FFF2-40B4-BE49-F238E27FC236}">
                <a16:creationId xmlns:a16="http://schemas.microsoft.com/office/drawing/2014/main" id="{CC7A2A0B-05FC-4339-A624-2B675FAF39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28" y="0"/>
            <a:ext cx="12192000" cy="6858000"/>
          </a:xfrm>
          <a:prstGeom prst="rect">
            <a:avLst/>
          </a:prstGeo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808D37D7-D85F-4DB8-AD4C-57ED5AD1DF22}"/>
              </a:ext>
            </a:extLst>
          </p:cNvPr>
          <p:cNvSpPr txBox="1">
            <a:spLocks/>
          </p:cNvSpPr>
          <p:nvPr/>
        </p:nvSpPr>
        <p:spPr>
          <a:xfrm>
            <a:off x="695400" y="5445224"/>
            <a:ext cx="9107164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Sem o nosso sistema...</a:t>
            </a:r>
            <a:endParaRPr lang="pt-BR" sz="18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808D37D7-D85F-4DB8-AD4C-57ED5AD1DF22}"/>
              </a:ext>
            </a:extLst>
          </p:cNvPr>
          <p:cNvSpPr txBox="1">
            <a:spLocks/>
          </p:cNvSpPr>
          <p:nvPr/>
        </p:nvSpPr>
        <p:spPr>
          <a:xfrm>
            <a:off x="695400" y="5445224"/>
            <a:ext cx="9107164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COM o nosso sistema...</a:t>
            </a:r>
            <a:endParaRPr lang="pt-BR" sz="18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  <p:pic>
        <p:nvPicPr>
          <p:cNvPr id="2" name="como está">
            <a:hlinkClick r:id="" action="ppaction://media"/>
            <a:extLst>
              <a:ext uri="{FF2B5EF4-FFF2-40B4-BE49-F238E27FC236}">
                <a16:creationId xmlns:a16="http://schemas.microsoft.com/office/drawing/2014/main" id="{69C07CBB-2A61-4985-8153-C7C90E8711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92832" y="36450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9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773548" y="1698823"/>
            <a:ext cx="5810488" cy="34853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 QUE O MAPA CULTURAL PRECISA FAZER?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Importar arquivos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Copiar 3 linhas de código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Menos de 2 minutos de trabalho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Nenhum custo adicional com infraestrutura</a:t>
            </a:r>
          </a:p>
          <a:p>
            <a:pPr marL="0" indent="0">
              <a:buFont typeface="Arial" pitchFamily="34" charset="0"/>
              <a:buNone/>
            </a:pP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904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159896" y="692696"/>
            <a:ext cx="6424140" cy="5616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Continuidade...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Novos colaboradores </a:t>
            </a:r>
            <a:b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(UX </a:t>
            </a:r>
            <a:r>
              <a:rPr lang="pt-BR" sz="2400" dirty="0" err="1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Ddesigners</a:t>
            </a: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 e Desenvolvedores)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Comunidade de usuários com deficiência para testar e sugerir aprimoramentos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Expansão da aplicação para outras plataformas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Serviço de Assessoria</a:t>
            </a:r>
          </a:p>
          <a:p>
            <a:pPr marL="0" indent="0">
              <a:buFont typeface="Arial" pitchFamily="34" charset="0"/>
              <a:buNone/>
            </a:pP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324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63952" y="4774356"/>
            <a:ext cx="5472608" cy="166508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pt-BR" sz="6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OBRIGADO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B83779E-FACA-4EC1-B864-B6E0EB111F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12" t="20636" r="9044" b="20273"/>
          <a:stretch/>
        </p:blipFill>
        <p:spPr>
          <a:xfrm>
            <a:off x="839416" y="4221088"/>
            <a:ext cx="2088232" cy="214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1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206E10A1-3EF8-4F13-8A65-B81A626292E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05FC699-C836-4056-8A50-731A3805F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77" y="2326568"/>
            <a:ext cx="4173456" cy="111490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E25172-57D8-44D0-B2FD-BE41A413E4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86" t="22669" r="33850" b="10132"/>
          <a:stretch/>
        </p:blipFill>
        <p:spPr>
          <a:xfrm>
            <a:off x="274223" y="1124744"/>
            <a:ext cx="7062731" cy="507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21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206E10A1-3EF8-4F13-8A65-B81A626292E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05FC699-C836-4056-8A50-731A3805F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77" y="2326568"/>
            <a:ext cx="4173456" cy="111490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E25172-57D8-44D0-B2FD-BE41A413E4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86" t="22669" r="33850" b="10132"/>
          <a:stretch/>
        </p:blipFill>
        <p:spPr>
          <a:xfrm>
            <a:off x="274223" y="1124744"/>
            <a:ext cx="7062731" cy="5078818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44B6B6BC-1A16-4C27-9FBF-4762F6764EB6}"/>
              </a:ext>
            </a:extLst>
          </p:cNvPr>
          <p:cNvSpPr txBox="1">
            <a:spLocks/>
          </p:cNvSpPr>
          <p:nvPr/>
        </p:nvSpPr>
        <p:spPr>
          <a:xfrm rot="20864738">
            <a:off x="6104914" y="1532075"/>
            <a:ext cx="6085697" cy="25688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72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ACESSÍVEL</a:t>
            </a:r>
            <a:endParaRPr lang="pt-BR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971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C637A6F-4731-47EB-8F10-414517F8C6A6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5E82D7-84F3-4352-ACC0-D6479C156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E119AF8B-F5CB-49D8-AF73-CA77A8FD3CDF}"/>
              </a:ext>
            </a:extLst>
          </p:cNvPr>
          <p:cNvSpPr txBox="1">
            <a:spLocks/>
          </p:cNvSpPr>
          <p:nvPr/>
        </p:nvSpPr>
        <p:spPr>
          <a:xfrm>
            <a:off x="4511824" y="3301720"/>
            <a:ext cx="7070576" cy="2287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sz="77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6.530.000</a:t>
            </a:r>
            <a:endParaRPr lang="pt-BR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algn="r"/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Deficientes visuais</a:t>
            </a:r>
          </a:p>
        </p:txBody>
      </p:sp>
    </p:spTree>
    <p:extLst>
      <p:ext uri="{BB962C8B-B14F-4D97-AF65-F5344CB8AC3E}">
        <p14:creationId xmlns:p14="http://schemas.microsoft.com/office/powerpoint/2010/main" val="374257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C637A6F-4731-47EB-8F10-414517F8C6A6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5E82D7-84F3-4352-ACC0-D6479C156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955" y="-2927890"/>
            <a:ext cx="12192000" cy="475252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320136" y="4005064"/>
            <a:ext cx="4008660" cy="2439280"/>
          </a:xfrm>
        </p:spPr>
        <p:txBody>
          <a:bodyPr>
            <a:normAutofit/>
          </a:bodyPr>
          <a:lstStyle/>
          <a:p>
            <a:pPr algn="l"/>
            <a:r>
              <a:rPr lang="pt-BR" sz="2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PAULO VICTOR </a:t>
            </a: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LOUREIRO</a:t>
            </a: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JIMMY</a:t>
            </a: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 MACEDO</a:t>
            </a: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CESAR, THAMILE, LARA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9" r="18797"/>
          <a:stretch/>
        </p:blipFill>
        <p:spPr>
          <a:xfrm>
            <a:off x="-779687" y="-76076"/>
            <a:ext cx="7544223" cy="6882954"/>
          </a:xfrm>
        </p:spPr>
      </p:pic>
    </p:spTree>
    <p:extLst>
      <p:ext uri="{BB962C8B-B14F-4D97-AF65-F5344CB8AC3E}">
        <p14:creationId xmlns:p14="http://schemas.microsoft.com/office/powerpoint/2010/main" val="3576833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9432"/>
            <a:ext cx="12192000" cy="8790543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8B56746-C2C0-448C-B08E-17CE93BEA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0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696" y="-603448"/>
            <a:ext cx="12360696" cy="8858369"/>
          </a:xfr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E50A4DA-387E-4E5A-A163-7EDE050E4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9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72" y="404664"/>
            <a:ext cx="12192000" cy="700689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7F4E577-F53E-4FC4-949C-D8CC3F7B29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792276" y="1988840"/>
            <a:ext cx="5810488" cy="19300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 QUE FIZEMOS?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48 HORAS DE TRABALHO</a:t>
            </a:r>
          </a:p>
          <a:p>
            <a:pPr marL="0" indent="0">
              <a:buFont typeface="Arial" pitchFamily="34" charset="0"/>
              <a:buNone/>
            </a:pP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1.200 LINHAS DE CÓDIGO</a:t>
            </a:r>
          </a:p>
        </p:txBody>
      </p:sp>
    </p:spTree>
    <p:extLst>
      <p:ext uri="{BB962C8B-B14F-4D97-AF65-F5344CB8AC3E}">
        <p14:creationId xmlns:p14="http://schemas.microsoft.com/office/powerpoint/2010/main" val="25838724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94</Words>
  <Application>Microsoft Office PowerPoint</Application>
  <PresentationFormat>Widescreen</PresentationFormat>
  <Paragraphs>32</Paragraphs>
  <Slides>16</Slides>
  <Notes>1</Notes>
  <HiddenSlides>0</HiddenSlides>
  <MMClips>3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PAULO VICTOR LOUREIRO JIMMY MACEDO  CESAR, THAMILE, LARA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Jimmy Macedo</cp:lastModifiedBy>
  <cp:revision>24</cp:revision>
  <dcterms:created xsi:type="dcterms:W3CDTF">2019-02-17T14:52:39Z</dcterms:created>
  <dcterms:modified xsi:type="dcterms:W3CDTF">2019-02-17T18:34:10Z</dcterms:modified>
</cp:coreProperties>
</file>

<file path=docProps/thumbnail.jpeg>
</file>